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92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3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4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6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3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40E3-4702-8644-A7FC-758515ED2E1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A8FF-460F-5B4B-A130-CA9A15CC4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4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/>
        </p:nvSpPr>
        <p:spPr>
          <a:xfrm>
            <a:off x="685800" y="2371725"/>
            <a:ext cx="7772400" cy="1470025"/>
          </a:xfrm>
          <a:prstGeom prst="rect">
            <a:avLst/>
          </a:prstGeom>
          <a:ln w="762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HINGHAM PUBLIC SCHOOLS</a:t>
            </a:r>
          </a:p>
          <a:p>
            <a:r>
              <a:rPr lang="en-US" dirty="0" smtClean="0"/>
              <a:t>BUDGET PROPOSAL UPDATE FOR FY 16</a:t>
            </a:r>
            <a:endParaRPr lang="en-US" dirty="0"/>
          </a:p>
        </p:txBody>
      </p:sp>
      <p:sp>
        <p:nvSpPr>
          <p:cNvPr id="9" name="Subtitle 5"/>
          <p:cNvSpPr>
            <a:spLocks noGrp="1"/>
          </p:cNvSpPr>
          <p:nvPr/>
        </p:nvSpPr>
        <p:spPr>
          <a:xfrm>
            <a:off x="1371600" y="4127500"/>
            <a:ext cx="6400800" cy="2324100"/>
          </a:xfrm>
          <a:prstGeom prst="rect">
            <a:avLst/>
          </a:prstGeom>
          <a:ln w="57150"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Operating Budget Proposal Update </a:t>
            </a:r>
          </a:p>
          <a:p>
            <a:r>
              <a:rPr lang="en-US" b="1" dirty="0" smtClean="0"/>
              <a:t>from the Administration </a:t>
            </a:r>
          </a:p>
          <a:p>
            <a:r>
              <a:rPr lang="en-US" b="1" dirty="0" smtClean="0"/>
              <a:t>January 29, 2015</a:t>
            </a:r>
            <a:endParaRPr lang="en-US" b="1" dirty="0"/>
          </a:p>
        </p:txBody>
      </p:sp>
      <p:pic>
        <p:nvPicPr>
          <p:cNvPr id="10" name="Picture 9" descr="red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685799"/>
            <a:ext cx="1755200" cy="12704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406400"/>
            <a:ext cx="19939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8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Hingham Public Schools</a:t>
            </a:r>
            <a:br>
              <a:rPr lang="en-US" dirty="0" smtClean="0"/>
            </a:br>
            <a:r>
              <a:rPr lang="en-US" sz="2700" dirty="0" smtClean="0"/>
              <a:t>FY 16 Budget Adjustments</a:t>
            </a:r>
            <a:endParaRPr lang="en-US" sz="27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627437"/>
              </p:ext>
            </p:extLst>
          </p:nvPr>
        </p:nvGraphicFramePr>
        <p:xfrm>
          <a:off x="228600" y="1219200"/>
          <a:ext cx="868680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8124950" imgH="5343605" progId="Excel.Sheet.12">
                  <p:embed/>
                </p:oleObj>
              </mc:Choice>
              <mc:Fallback>
                <p:oleObj name="Worksheet" r:id="rId4" imgW="8124950" imgH="53436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1219200"/>
                        <a:ext cx="8686800" cy="533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1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Worksheet</vt:lpstr>
      <vt:lpstr>PowerPoint Presentation</vt:lpstr>
      <vt:lpstr>Hingham Public Schools FY 16 Budget Adjustments</vt:lpstr>
    </vt:vector>
  </TitlesOfParts>
  <Company>Hingham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Galo</dc:creator>
  <cp:lastModifiedBy>CroninN</cp:lastModifiedBy>
  <cp:revision>2</cp:revision>
  <dcterms:created xsi:type="dcterms:W3CDTF">2015-01-29T20:56:39Z</dcterms:created>
  <dcterms:modified xsi:type="dcterms:W3CDTF">2015-01-30T21:31:59Z</dcterms:modified>
</cp:coreProperties>
</file>